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5" r:id="rId2"/>
    <p:sldId id="1188" r:id="rId3"/>
    <p:sldId id="1189" r:id="rId4"/>
    <p:sldId id="119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6F4F5C-4446-40AE-91FF-B4E749BE28E1}" v="8" dt="2025-11-21T15:54:42.6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8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7FBBBEEF-4977-4FDC-AA08-9642E7462799}"/>
    <pc:docChg chg="undo custSel addSld delSld modSld sldOrd modMainMaster">
      <pc:chgData name="Sushmit Bhattacharjee" userId="b4cec4cf-3fe5-44ec-a028-db21f3b64c6a" providerId="ADAL" clId="{7FBBBEEF-4977-4FDC-AA08-9642E7462799}" dt="2025-11-21T15:57:19.583" v="393" actId="20577"/>
      <pc:docMkLst>
        <pc:docMk/>
      </pc:docMkLst>
      <pc:sldChg chg="addSp modSp mod">
        <pc:chgData name="Sushmit Bhattacharjee" userId="b4cec4cf-3fe5-44ec-a028-db21f3b64c6a" providerId="ADAL" clId="{7FBBBEEF-4977-4FDC-AA08-9642E7462799}" dt="2025-11-21T15:54:42.661" v="371"/>
        <pc:sldMkLst>
          <pc:docMk/>
          <pc:sldMk cId="0" sldId="985"/>
        </pc:sldMkLst>
        <pc:spChg chg="add mod">
          <ac:chgData name="Sushmit Bhattacharjee" userId="b4cec4cf-3fe5-44ec-a028-db21f3b64c6a" providerId="ADAL" clId="{7FBBBEEF-4977-4FDC-AA08-9642E7462799}" dt="2025-11-21T15:54:42.661" v="371"/>
          <ac:spMkLst>
            <pc:docMk/>
            <pc:sldMk cId="0" sldId="985"/>
            <ac:spMk id="2" creationId="{821CF201-A6F7-D2CC-3952-3C2E5764E583}"/>
          </ac:spMkLst>
        </pc:spChg>
        <pc:spChg chg="add mod">
          <ac:chgData name="Sushmit Bhattacharjee" userId="b4cec4cf-3fe5-44ec-a028-db21f3b64c6a" providerId="ADAL" clId="{7FBBBEEF-4977-4FDC-AA08-9642E7462799}" dt="2025-11-21T15:54:24.834" v="368" actId="20577"/>
          <ac:spMkLst>
            <pc:docMk/>
            <pc:sldMk cId="0" sldId="985"/>
            <ac:spMk id="3" creationId="{B0E66CD0-F030-291A-CE47-2391FD12A108}"/>
          </ac:spMkLst>
        </pc:spChg>
      </pc:sldChg>
      <pc:sldChg chg="modSp mod">
        <pc:chgData name="Sushmit Bhattacharjee" userId="b4cec4cf-3fe5-44ec-a028-db21f3b64c6a" providerId="ADAL" clId="{7FBBBEEF-4977-4FDC-AA08-9642E7462799}" dt="2025-11-21T15:56:38.463" v="389" actId="20577"/>
        <pc:sldMkLst>
          <pc:docMk/>
          <pc:sldMk cId="2380876346" sldId="1188"/>
        </pc:sldMkLst>
        <pc:spChg chg="mod">
          <ac:chgData name="Sushmit Bhattacharjee" userId="b4cec4cf-3fe5-44ec-a028-db21f3b64c6a" providerId="ADAL" clId="{7FBBBEEF-4977-4FDC-AA08-9642E7462799}" dt="2025-11-21T15:56:38.463" v="389" actId="20577"/>
          <ac:spMkLst>
            <pc:docMk/>
            <pc:sldMk cId="2380876346" sldId="1188"/>
            <ac:spMk id="4" creationId="{00000000-0000-0000-0000-000000000000}"/>
          </ac:spMkLst>
        </pc:spChg>
      </pc:sldChg>
      <pc:sldChg chg="modSp add mod">
        <pc:chgData name="Sushmit Bhattacharjee" userId="b4cec4cf-3fe5-44ec-a028-db21f3b64c6a" providerId="ADAL" clId="{7FBBBEEF-4977-4FDC-AA08-9642E7462799}" dt="2025-11-21T15:57:19.583" v="393" actId="20577"/>
        <pc:sldMkLst>
          <pc:docMk/>
          <pc:sldMk cId="3647538240" sldId="1190"/>
        </pc:sldMkLst>
        <pc:spChg chg="mod">
          <ac:chgData name="Sushmit Bhattacharjee" userId="b4cec4cf-3fe5-44ec-a028-db21f3b64c6a" providerId="ADAL" clId="{7FBBBEEF-4977-4FDC-AA08-9642E7462799}" dt="2025-11-21T15:57:19.583" v="393" actId="20577"/>
          <ac:spMkLst>
            <pc:docMk/>
            <pc:sldMk cId="3647538240" sldId="1190"/>
            <ac:spMk id="2" creationId="{8A0041C3-69B8-31DD-266C-86A78E0D76C3}"/>
          </ac:spMkLst>
        </pc:spChg>
        <pc:spChg chg="mod">
          <ac:chgData name="Sushmit Bhattacharjee" userId="b4cec4cf-3fe5-44ec-a028-db21f3b64c6a" providerId="ADAL" clId="{7FBBBEEF-4977-4FDC-AA08-9642E7462799}" dt="2025-11-21T15:52:26.680" v="305" actId="20577"/>
          <ac:spMkLst>
            <pc:docMk/>
            <pc:sldMk cId="3647538240" sldId="1190"/>
            <ac:spMk id="4" creationId="{F6CDCF07-CF1D-9CCF-74AD-E3BEE7001B61}"/>
          </ac:spMkLst>
        </pc:spChg>
      </pc:sldChg>
      <pc:sldMasterChg chg="modSp mod">
        <pc:chgData name="Sushmit Bhattacharjee" userId="b4cec4cf-3fe5-44ec-a028-db21f3b64c6a" providerId="ADAL" clId="{7FBBBEEF-4977-4FDC-AA08-9642E7462799}" dt="2025-11-21T15:55:59.328" v="385" actId="20577"/>
        <pc:sldMasterMkLst>
          <pc:docMk/>
          <pc:sldMasterMk cId="0" sldId="2147483648"/>
        </pc:sldMasterMkLst>
        <pc:spChg chg="mod">
          <ac:chgData name="Sushmit Bhattacharjee" userId="b4cec4cf-3fe5-44ec-a028-db21f3b64c6a" providerId="ADAL" clId="{7FBBBEEF-4977-4FDC-AA08-9642E7462799}" dt="2025-11-21T15:55:59.328" v="385" actId="20577"/>
          <ac:spMkLst>
            <pc:docMk/>
            <pc:sldMasterMk cId="0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72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Nov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de-DE" sz="1200" baseline="0" dirty="0">
                <a:solidFill>
                  <a:schemeClr val="bg1"/>
                </a:solidFill>
              </a:rPr>
              <a:t>7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de-DE" sz="1200" baseline="0" dirty="0">
                <a:solidFill>
                  <a:schemeClr val="bg1"/>
                </a:solidFill>
              </a:rPr>
              <a:t>21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S2-2511287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#172</a:t>
            </a:r>
          </a:p>
          <a:p>
            <a:r>
              <a:rPr lang="en-US" altLang="ko-KR" sz="1200" b="1" dirty="0">
                <a:latin typeface="Arial "/>
              </a:rPr>
              <a:t>Dallas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U.S.A, November 17 – </a:t>
            </a:r>
            <a:r>
              <a:rPr lang="en-US" altLang="ko-KR" sz="1200" b="1" dirty="0">
                <a:latin typeface="Arial "/>
              </a:rPr>
              <a:t>November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21, 2025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1 LS out to RAN WG3 and CT WG4 was agreed</a:t>
            </a:r>
            <a:endParaRPr lang="en-US" altLang="zh-CN" sz="14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1D429-8190-3718-8137-5F613E2E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CDCF07-CF1D-9CCF-74AD-E3BEE7001B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982E9D-9A2C-D01B-3AC3-D8AB256D898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A0041C3-69B8-31DD-266C-86A78E0D76C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GB" altLang="de-DE" sz="1400" kern="0"/>
              <a:t>LS out </a:t>
            </a:r>
            <a:r>
              <a:rPr lang="en-GB" altLang="de-DE" sz="1400" kern="0" dirty="0"/>
              <a:t>to RAN WG3 and CT WG4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475382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303</Words>
  <Application>Microsoft Office PowerPoint</Application>
  <PresentationFormat>On-screen Show (4:3)</PresentationFormat>
  <Paragraphs>84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NTT DOCOMO_r1</cp:lastModifiedBy>
  <cp:revision>2220</cp:revision>
  <dcterms:created xsi:type="dcterms:W3CDTF">2008-08-30T09:32:00Z</dcterms:created>
  <dcterms:modified xsi:type="dcterms:W3CDTF">2025-11-21T15:57:21Z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